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902c322a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c902c322aa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902c322aa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c902c322aa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2b463795b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2b463795b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a6b2cc87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a6b2cc87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902c322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c902c322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a6b2cc87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a6b2cc87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902c322a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c902c322a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902c322a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c902c322a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902c322a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c902c322a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902c322a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c902c322a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902c322a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c902c322a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94175"/>
            <a:ext cx="8520600" cy="13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 b="1"/>
              <a:t>Space Weathering of Dark Regolith and Carbonaceous Asteroids</a:t>
            </a:r>
            <a:endParaRPr sz="3580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512200"/>
            <a:ext cx="8520600" cy="17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Emily Clark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Mentor: Dr. Mark Loeffler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School: Northern Arizona University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000000"/>
              </a:highlight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810300" y="2702300"/>
            <a:ext cx="7523400" cy="9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2">
                <a:solidFill>
                  <a:srgbClr val="666666"/>
                </a:solidFill>
              </a:rPr>
              <a:t>Arizona NASA Space Grant Statewide Student Research Symposium</a:t>
            </a:r>
            <a:endParaRPr sz="3402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2">
                <a:solidFill>
                  <a:srgbClr val="666666"/>
                </a:solidFill>
              </a:rPr>
              <a:t>Arizona State University</a:t>
            </a:r>
            <a:endParaRPr sz="3402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2">
                <a:solidFill>
                  <a:srgbClr val="666666"/>
                </a:solidFill>
              </a:rPr>
              <a:t>April 19, 2024</a:t>
            </a:r>
            <a:endParaRPr sz="3402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highlight>
                <a:srgbClr val="000000"/>
              </a:highlight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375" y="3567350"/>
            <a:ext cx="1111250" cy="14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3738" y="3785825"/>
            <a:ext cx="1201025" cy="12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0075" y="3990100"/>
            <a:ext cx="1201025" cy="85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96100" y="3990098"/>
            <a:ext cx="2743189" cy="85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05491" y="3785828"/>
            <a:ext cx="969885" cy="12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311700" y="292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Conclusions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5136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Depositing metallic Fe on dark materials generally causes an increase in reflectance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Spectral slope generally reddens with more Fe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Consistent with brighter silicates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While we observe slight spectral bluing in magnetite from 0.7-1.0 µm it is less than shown for H</a:t>
            </a:r>
            <a:r>
              <a:rPr lang="en" baseline="30000">
                <a:solidFill>
                  <a:schemeClr val="lt1"/>
                </a:solidFill>
              </a:rPr>
              <a:t>+</a:t>
            </a:r>
            <a:r>
              <a:rPr lang="en">
                <a:solidFill>
                  <a:schemeClr val="lt1"/>
                </a:solidFill>
              </a:rPr>
              <a:t> irradiation of magnetite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1653" y="699975"/>
            <a:ext cx="3043406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5531650" y="3576525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NASA 2020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311700" y="292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Future Work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1"/>
          </p:nvPr>
        </p:nvSpPr>
        <p:spPr>
          <a:xfrm>
            <a:off x="311700" y="1009900"/>
            <a:ext cx="477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Repeat procedure with bright material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Olivine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Also important component of asteroids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Ultimately, compare to remote sensing observations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Important for analysis of samples from OSIRIS REx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23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5237400" y="3671950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Goldstein 2010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7400" y="1017800"/>
            <a:ext cx="3520531" cy="26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311700" y="1674150"/>
            <a:ext cx="8520600" cy="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00">
                <a:solidFill>
                  <a:schemeClr val="lt1"/>
                </a:solidFill>
              </a:rPr>
              <a:t>Thank You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Google Shape;1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311700" y="3450500"/>
            <a:ext cx="85206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Acknowledgements: Special thank you to Dr. Mark Loeffler and AZ Space Grant!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724900"/>
            <a:ext cx="4471200" cy="3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Bodies without atmospheres are weathered by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Micrometeorite Bombardment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Cosmic Rays 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Solar Wind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Magnetite is an important component in carbonaceous asteroid surfaces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Bennu, NASA’s OSIRIS-REx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Lab experiments help us understand spectra of these materials for comparison to remote sensing observations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0" y="4568875"/>
            <a:ext cx="9144000" cy="5727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2900" y="1202125"/>
            <a:ext cx="4049426" cy="23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4782900" y="3565075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Pieters &amp; Noble 2016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152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Background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245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Introduction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217975" y="863550"/>
            <a:ext cx="4831800" cy="35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Chaves et al. 2023 irradiated magnetite with protons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Spectral bluing 0.7-1.0 µm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Increase in brightness 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Observed that the surface was chemically reduced to iron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Iron usually causes reddening of spectral slopes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We wanted to investigate the effects of space weathering on magnetite in more detail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Magnetite and CI simulant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0" y="4568875"/>
            <a:ext cx="9144000" cy="5727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5184225" y="3887650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Chaves 2023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4213" y="973000"/>
            <a:ext cx="3648075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700" y="292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Methods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11700" y="800850"/>
            <a:ext cx="5025600" cy="3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Prepared pressed pellets of magnetite and CI simulant 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&lt; 45 µm grain size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11000 lbs of force 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~5 min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Characterized initial reflectance spectra 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Ultraviolet-visible (UV-Vis) (0.25-0.9 µm)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Near infrared (NIR) (0.75-2.5 µm) 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Ultra-high vacuum system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~10</a:t>
            </a:r>
            <a:r>
              <a:rPr lang="en" baseline="30000">
                <a:solidFill>
                  <a:schemeClr val="lt1"/>
                </a:solidFill>
              </a:rPr>
              <a:t>-8 </a:t>
            </a:r>
            <a:r>
              <a:rPr lang="en">
                <a:solidFill>
                  <a:schemeClr val="lt1"/>
                </a:solidFill>
              </a:rPr>
              <a:t>Torr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5569525" y="4028150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Loeffler 2018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9525" y="989938"/>
            <a:ext cx="2976064" cy="303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11700" y="292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Methods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311700" y="1009900"/>
            <a:ext cx="5171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Ablated iron with a pulsed laser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~40 mJ per pulse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Ablated material gets deposited onto sample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Removed samples at pre-specified intervals of iron deposit thickness to perform reflectance spectroscopy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Fresh, 5 nm, 10 nm, 15 nm, 20 nm, 30 nm, 45 nm, 60 nm, 80 nm, 100 nm, 150 nm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5831725" y="4057000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Loeffler 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1727" y="765450"/>
            <a:ext cx="2674375" cy="329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311700" y="292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Results - Magnetite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311700" y="1009900"/>
            <a:ext cx="477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UV-Vis and NIR reflectance spectra as a function of Fe deposit thickness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Reflectance increases with more Fe at all wavelengths</a:t>
            </a:r>
            <a:endParaRPr>
              <a:solidFill>
                <a:schemeClr val="lt1"/>
              </a:solidFill>
            </a:endParaRP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Fe is a reflective material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We do observe a slight bluing in the 0.7-1.0 µm range</a:t>
            </a:r>
            <a:endParaRPr>
              <a:solidFill>
                <a:schemeClr val="lt1"/>
              </a:solidFill>
            </a:endParaRP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Not as drastic as Chaves et al. 2023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5026425" y="3839075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Clark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6425" y="865400"/>
            <a:ext cx="3989251" cy="297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311700" y="292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Results - Magnetite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311700" y="1009900"/>
            <a:ext cx="477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Average slopes across UV-Vis and NIR wavelengths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Blue line is UV-Vis and red line is NIR</a:t>
            </a:r>
            <a:endParaRPr>
              <a:solidFill>
                <a:schemeClr val="lt1"/>
              </a:solidFill>
            </a:endParaRP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UV: starts out blue and becomes more red with more iron</a:t>
            </a:r>
            <a:endParaRPr>
              <a:solidFill>
                <a:schemeClr val="lt1"/>
              </a:solidFill>
            </a:endParaRP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IR: mostly reddens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9800" y="865399"/>
            <a:ext cx="3652500" cy="296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5179800" y="3829875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Clark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11700" y="292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Results - CI Simulant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311700" y="1009900"/>
            <a:ext cx="4773300" cy="3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UV-Vis and NIR reflectance spectra as a function of Fe deposit thickness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Reflectance initially decreases and subsequently increases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Attenuation of absorption band</a:t>
            </a:r>
            <a:endParaRPr>
              <a:solidFill>
                <a:schemeClr val="lt1"/>
              </a:solidFill>
            </a:endParaRP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Begins to mimic Fe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Similar trends as magnetite </a:t>
            </a:r>
            <a:endParaRPr>
              <a:solidFill>
                <a:schemeClr val="lt1"/>
              </a:solidFill>
            </a:endParaRP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Suggests these materials have similar space weathering trends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/>
        </p:nvSpPr>
        <p:spPr>
          <a:xfrm>
            <a:off x="5026425" y="3839075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Clark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5000" y="865400"/>
            <a:ext cx="3868901" cy="291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311700" y="292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Results - CI Simulant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311700" y="1009900"/>
            <a:ext cx="477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Average slopes across UV-Vis and NIR wavelengths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Blue line is UV-Vis and red line is NIR</a:t>
            </a:r>
            <a:endParaRPr>
              <a:solidFill>
                <a:schemeClr val="lt1"/>
              </a:solidFill>
            </a:endParaRP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UV: steep bluing at the beginning due to attenuation of absorption around 0.8 µm band and subsequent reddening</a:t>
            </a:r>
            <a:endParaRPr>
              <a:solidFill>
                <a:schemeClr val="lt1"/>
              </a:solidFill>
            </a:endParaRP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IR: steadily reddens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5026500" y="3824350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Clark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6500" y="724875"/>
            <a:ext cx="3805799" cy="30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On-screen Show (16:9)</PresentationFormat>
  <Paragraphs>85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Space Weathering of Dark Regolith and Carbonaceous Asteroids</vt:lpstr>
      <vt:lpstr>Background</vt:lpstr>
      <vt:lpstr>Introduction</vt:lpstr>
      <vt:lpstr>Methods</vt:lpstr>
      <vt:lpstr>Methods</vt:lpstr>
      <vt:lpstr>Results - Magnetite</vt:lpstr>
      <vt:lpstr>Results - Magnetite</vt:lpstr>
      <vt:lpstr>Results - CI Simulant</vt:lpstr>
      <vt:lpstr>Results - CI Simulant</vt:lpstr>
      <vt:lpstr>Conclusions</vt:lpstr>
      <vt:lpstr>Future Work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Weathering of Dark Regolith and Carbonaceous Asteroids</dc:title>
  <dc:creator>Michelle A. Coe</dc:creator>
  <cp:lastModifiedBy>Michelle A. Coe</cp:lastModifiedBy>
  <cp:revision>1</cp:revision>
  <dcterms:modified xsi:type="dcterms:W3CDTF">2024-04-09T22:09:39Z</dcterms:modified>
</cp:coreProperties>
</file>